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84" r:id="rId16"/>
    <p:sldId id="285" r:id="rId17"/>
    <p:sldId id="286" r:id="rId18"/>
    <p:sldId id="269" r:id="rId19"/>
    <p:sldId id="270" r:id="rId20"/>
    <p:sldId id="271" r:id="rId21"/>
    <p:sldId id="272" r:id="rId22"/>
    <p:sldId id="273" r:id="rId23"/>
    <p:sldId id="274" r:id="rId24"/>
    <p:sldId id="281" r:id="rId25"/>
    <p:sldId id="275" r:id="rId26"/>
    <p:sldId id="276" r:id="rId27"/>
    <p:sldId id="277" r:id="rId28"/>
    <p:sldId id="278" r:id="rId29"/>
    <p:sldId id="280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7D7C14-8EDA-572E-6B28-2C475FE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1212" y="670560"/>
            <a:ext cx="6402388" cy="24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26999-A4E1-F9C1-5FFD-ADD94C40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0" y="3180080"/>
            <a:ext cx="2936239" cy="322072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3172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6C4CC9-0B0C-A93B-9643-B0A781AD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333" r="53816" b="60843"/>
          <a:stretch/>
        </p:blipFill>
        <p:spPr>
          <a:xfrm>
            <a:off x="1357161" y="548641"/>
            <a:ext cx="6102417" cy="111652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92C9C-9B1A-24A5-719E-02703030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95" r="20027" b="8522"/>
          <a:stretch/>
        </p:blipFill>
        <p:spPr>
          <a:xfrm>
            <a:off x="5293894" y="1987615"/>
            <a:ext cx="6102417" cy="43217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5CA2A-F68C-E031-25B5-83A2ADFC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61" y="2608447"/>
            <a:ext cx="3696101" cy="2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6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B52CF3B-CCA8-A6FF-90D4-981DE532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333" r="68185" b="59860"/>
          <a:stretch/>
        </p:blipFill>
        <p:spPr>
          <a:xfrm>
            <a:off x="1530417" y="524576"/>
            <a:ext cx="4716379" cy="96734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B72AF-CBEB-2CB7-B15C-0EB2A597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17" y="2695074"/>
            <a:ext cx="4302493" cy="31667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E6B7C-1A67-E6E9-47C1-FBF2DDF03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3746">
            <a:off x="6631977" y="1711135"/>
            <a:ext cx="2492943" cy="29282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3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65753E-6D0C-5BEB-FB2D-C463BAD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193" r="57921" b="60000"/>
          <a:stretch/>
        </p:blipFill>
        <p:spPr>
          <a:xfrm>
            <a:off x="1251284" y="553452"/>
            <a:ext cx="6362299" cy="10250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B5810-9CAB-5A5A-9C66-CDC75D15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85" y="2117558"/>
            <a:ext cx="5188016" cy="40714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7686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B2A9D-3E36-BBF7-80AF-D3C25D47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9" t="29193" r="54132" b="59860"/>
          <a:stretch/>
        </p:blipFill>
        <p:spPr>
          <a:xfrm>
            <a:off x="1033111" y="495702"/>
            <a:ext cx="5813660" cy="9432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F7432-32DA-2698-0B49-D447E425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52" y="1886551"/>
            <a:ext cx="5303520" cy="353247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30501FA-E2ED-EF6B-2635-70C34CC79192}"/>
              </a:ext>
            </a:extLst>
          </p:cNvPr>
          <p:cNvSpPr/>
          <p:nvPr/>
        </p:nvSpPr>
        <p:spPr>
          <a:xfrm>
            <a:off x="1888614" y="2329542"/>
            <a:ext cx="2596301" cy="1785258"/>
          </a:xfrm>
          <a:prstGeom prst="triangle">
            <a:avLst>
              <a:gd name="adj" fmla="val 49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SCAM ALERT 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94A63-EBFC-BE7A-E668-FDE5CA7B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29" t="28254" r="79286" b="62699"/>
          <a:stretch/>
        </p:blipFill>
        <p:spPr>
          <a:xfrm>
            <a:off x="1262741" y="522513"/>
            <a:ext cx="4550230" cy="1110343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77005-C9F2-F0AB-CD55-739F9C00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51" y="2196738"/>
            <a:ext cx="3911891" cy="26909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B2322-83C5-52C5-5B2A-EBAD7D1E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2861582"/>
            <a:ext cx="6096000" cy="3190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79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BB402C-AD43-C64D-6D03-929E3A88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1" t="28095" r="68929" b="62699"/>
          <a:stretch/>
        </p:blipFill>
        <p:spPr>
          <a:xfrm>
            <a:off x="1567543" y="454477"/>
            <a:ext cx="5508171" cy="96066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F4752-39A7-74EE-EFED-46804F6F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29" y="1769692"/>
            <a:ext cx="4419600" cy="42928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EC69-3810-D2EC-B2BD-06EA112C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7" y="3796394"/>
            <a:ext cx="2732315" cy="26942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11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80042-C437-99C5-DC10-29D28797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9" t="27936" r="71518" b="60794"/>
          <a:stretch/>
        </p:blipFill>
        <p:spPr>
          <a:xfrm>
            <a:off x="1523998" y="560614"/>
            <a:ext cx="5246916" cy="1039585"/>
          </a:xfrm>
          <a:prstGeom prst="rect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4102" name="Picture 6" descr="Advance-fee fraud rubber stamp Royalty ...">
            <a:extLst>
              <a:ext uri="{FF2B5EF4-FFF2-40B4-BE49-F238E27FC236}">
                <a16:creationId xmlns:a16="http://schemas.microsoft.com/office/drawing/2014/main" id="{D18F6CAC-4CA1-9897-DDE8-8D413C40C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0447">
            <a:off x="3614057" y="2858887"/>
            <a:ext cx="2778066" cy="34050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dvance Fee Scams: What They Are, How ...">
            <a:extLst>
              <a:ext uri="{FF2B5EF4-FFF2-40B4-BE49-F238E27FC236}">
                <a16:creationId xmlns:a16="http://schemas.microsoft.com/office/drawing/2014/main" id="{C8C21D3B-1DF7-BAD6-C8DD-7BD915FA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0447">
            <a:off x="6550176" y="2410394"/>
            <a:ext cx="3421137" cy="27766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66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AB0C5-4127-75B8-218E-65E1E2C8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 t="28095" r="70804" b="60635"/>
          <a:stretch/>
        </p:blipFill>
        <p:spPr>
          <a:xfrm>
            <a:off x="1567543" y="495302"/>
            <a:ext cx="5976257" cy="12464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10F78-7DEF-8C28-38EE-1735D848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55" y="2743199"/>
            <a:ext cx="3780745" cy="32228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C8BAB-BFAF-9224-A181-1D25C9A3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018" t="24127" r="52411" b="18095"/>
          <a:stretch/>
        </p:blipFill>
        <p:spPr>
          <a:xfrm>
            <a:off x="6615112" y="1861456"/>
            <a:ext cx="4444773" cy="45012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222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FBE39-EFAE-DC46-E4F9-4F4F518E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2" t="29333" r="71342" b="62985"/>
          <a:stretch/>
        </p:blipFill>
        <p:spPr>
          <a:xfrm>
            <a:off x="1347537" y="211756"/>
            <a:ext cx="6294922" cy="1318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A6724-348C-44B4-8CB9-E69C0D97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9" r="7871"/>
          <a:stretch/>
        </p:blipFill>
        <p:spPr>
          <a:xfrm>
            <a:off x="5617029" y="1943501"/>
            <a:ext cx="5910943" cy="4424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6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9C39-22A6-9F0C-ABDC-FDEFFCF2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2" t="29193" r="28237" b="57193"/>
          <a:stretch/>
        </p:blipFill>
        <p:spPr>
          <a:xfrm>
            <a:off x="1559292" y="693018"/>
            <a:ext cx="8681987" cy="145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4DECB-AB0E-5A61-A4FC-9B70B5FC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2425567"/>
            <a:ext cx="4639376" cy="36287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895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yat Bahra College of Education - [RBCEH], Hoshiarpur - Admissions,  Contact, Website, Facilities 2024-2025">
            <a:extLst>
              <a:ext uri="{FF2B5EF4-FFF2-40B4-BE49-F238E27FC236}">
                <a16:creationId xmlns:a16="http://schemas.microsoft.com/office/drawing/2014/main" id="{57C95295-A7BA-85A6-D5BA-6BAB9168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C5A80B-4A85-4433-585E-94608C885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91" y="108858"/>
            <a:ext cx="10149840" cy="2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7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ED328-BD16-A34F-AF88-EECE440A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9" t="29333" r="81787" b="64351"/>
          <a:stretch/>
        </p:blipFill>
        <p:spPr>
          <a:xfrm>
            <a:off x="1530417" y="269507"/>
            <a:ext cx="3359218" cy="97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CFF8A-3012-5722-BC77-9B71D545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49" y="1559293"/>
            <a:ext cx="5005087" cy="44757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65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E4F13-CE91-E6E0-3876-72EF965A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47" t="29333" r="86287" b="64911"/>
          <a:stretch/>
        </p:blipFill>
        <p:spPr>
          <a:xfrm>
            <a:off x="1780673" y="365760"/>
            <a:ext cx="2444818" cy="1241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B7255-03ED-0538-5C30-17951204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15" y="1540042"/>
            <a:ext cx="4071485" cy="4254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32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D7DE5-3D0E-8DE3-637A-DD02317D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9" t="29333" r="59658" b="62246"/>
          <a:stretch/>
        </p:blipFill>
        <p:spPr>
          <a:xfrm>
            <a:off x="1443789" y="721893"/>
            <a:ext cx="6612556" cy="1039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3D06A-04E8-D1B9-C182-E1CDC8F5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575"/>
          <a:stretch/>
        </p:blipFill>
        <p:spPr>
          <a:xfrm>
            <a:off x="5967663" y="2338939"/>
            <a:ext cx="4254366" cy="3243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57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D1F1E-362B-A800-30FA-49030F82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9" t="29333" r="76948" b="64211"/>
          <a:stretch/>
        </p:blipFill>
        <p:spPr>
          <a:xfrm>
            <a:off x="1357161" y="452386"/>
            <a:ext cx="4331369" cy="107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4531A-17F4-6D7C-7FC4-F4FABB1893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87" t="12194" b="5892"/>
          <a:stretch/>
        </p:blipFill>
        <p:spPr>
          <a:xfrm>
            <a:off x="5688530" y="1959429"/>
            <a:ext cx="4935891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View Security Questions and Answers for Windows 10 Local Account">
            <a:extLst>
              <a:ext uri="{FF2B5EF4-FFF2-40B4-BE49-F238E27FC236}">
                <a16:creationId xmlns:a16="http://schemas.microsoft.com/office/drawing/2014/main" id="{A24D5006-70E7-AF4E-DD20-DA09C8F0F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t="1264" r="16121"/>
          <a:stretch/>
        </p:blipFill>
        <p:spPr bwMode="auto">
          <a:xfrm>
            <a:off x="6019801" y="1251857"/>
            <a:ext cx="5181600" cy="50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CE3339-E0FA-4C20-8EAE-1F34DFDB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25" t="50000" r="71964" b="41746"/>
          <a:stretch/>
        </p:blipFill>
        <p:spPr>
          <a:xfrm>
            <a:off x="1382484" y="435428"/>
            <a:ext cx="3494315" cy="9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5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500">
        <p15:prstTrans prst="curtains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A6A44-C83B-084E-7AB5-CBC01E00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474" r="73790" b="63368"/>
          <a:stretch/>
        </p:blipFill>
        <p:spPr>
          <a:xfrm>
            <a:off x="1607419" y="587139"/>
            <a:ext cx="4340994" cy="798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69A87-F732-AA6A-05F1-A3D45AB5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9" y="2059805"/>
            <a:ext cx="5309937" cy="364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79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D8193-977C-A8B8-FAF0-51C8EC72B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10" t="29333" r="80580" b="63790"/>
          <a:stretch/>
        </p:blipFill>
        <p:spPr>
          <a:xfrm>
            <a:off x="1742171" y="577515"/>
            <a:ext cx="3474722" cy="92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01A4D-BA9F-233C-822F-D3CFDD94B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49" y="1843238"/>
            <a:ext cx="3561347" cy="23918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29C72-DA69-2475-297A-E7289B37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78" y="4235117"/>
            <a:ext cx="3116933" cy="23372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62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4D9F44-7442-6750-EA02-F5B7FBF5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8" y="719487"/>
            <a:ext cx="9480884" cy="5825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15F51-504F-29AB-7156-07496876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4029" y="1404257"/>
            <a:ext cx="2674183" cy="45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1298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CD8E4-88D3-B5BC-FA3F-FBFC8FE3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423512"/>
            <a:ext cx="9991023" cy="563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D3F72-C7EB-42FA-5A2B-5C4FBEEE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13" y="1164657"/>
            <a:ext cx="2828073" cy="38116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4716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E747E-D007-C5FE-4FC3-783ADF8E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1" t="53492" r="50982" b="39206"/>
          <a:stretch/>
        </p:blipFill>
        <p:spPr>
          <a:xfrm>
            <a:off x="1099457" y="762000"/>
            <a:ext cx="6226629" cy="1752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F8E39-4605-B19D-030B-9707F9C8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25" t="34603" r="79107" b="54445"/>
          <a:stretch/>
        </p:blipFill>
        <p:spPr>
          <a:xfrm>
            <a:off x="7326086" y="762000"/>
            <a:ext cx="1164771" cy="175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54664-B37D-F33F-6FD7-A8776BA1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25" t="34603" r="74107" b="58095"/>
          <a:stretch/>
        </p:blipFill>
        <p:spPr>
          <a:xfrm>
            <a:off x="8490857" y="761999"/>
            <a:ext cx="2830286" cy="175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A3449-5DB0-0693-5744-BCD1A91AE4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75757" y="2618012"/>
            <a:ext cx="8240486" cy="38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6BD90-7ADC-D6C2-E30F-9A4462A1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3940" y="1452880"/>
            <a:ext cx="7266940" cy="395224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95000"/>
                <a:lumOff val="5000"/>
              </a:schemeClr>
            </a:solidFill>
            <a:prstDash val="sysDot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85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36CBC-7BF6-CC9C-A73D-CE5AC029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79094">
            <a:off x="2667755" y="1434982"/>
            <a:ext cx="4165228" cy="39648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8C74C-B917-F9D5-F0C2-355A859B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58" r="8163" b="11738"/>
          <a:stretch/>
        </p:blipFill>
        <p:spPr>
          <a:xfrm>
            <a:off x="7680960" y="2464070"/>
            <a:ext cx="2781701" cy="33303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2778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AE616-B574-B9C4-CF4D-3F1C2B359C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3179" y="654518"/>
            <a:ext cx="8701238" cy="4628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9049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13AF7-7826-088C-3EF8-CA57E841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2" y="534202"/>
            <a:ext cx="5900287" cy="184805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2C51F-0AEB-D2D3-338C-2C12B51B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15" t="28772" r="28079" b="53544"/>
          <a:stretch/>
        </p:blipFill>
        <p:spPr>
          <a:xfrm>
            <a:off x="2252313" y="3262964"/>
            <a:ext cx="9663764" cy="2136808"/>
          </a:xfrm>
          <a:prstGeom prst="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9488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00C28-BFAB-4237-F794-5340773DC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8368" t="29333" r="58000" b="62453"/>
          <a:stretch/>
        </p:blipFill>
        <p:spPr>
          <a:xfrm>
            <a:off x="2052127" y="255641"/>
            <a:ext cx="5842535" cy="127053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81271A-54BF-BD17-2CB2-ABC74A83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486" y="408214"/>
            <a:ext cx="2213467" cy="604157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2BB5C0-F136-5EC3-4A90-DCE1AFD0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68" t="29333" r="51842" b="62618"/>
          <a:stretch/>
        </p:blipFill>
        <p:spPr>
          <a:xfrm>
            <a:off x="485725" y="1759655"/>
            <a:ext cx="5610275" cy="725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071493-1EF2-7FCF-F655-D64CA622A7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68" t="29333" r="71421" b="60843"/>
          <a:stretch/>
        </p:blipFill>
        <p:spPr>
          <a:xfrm>
            <a:off x="4543118" y="2610639"/>
            <a:ext cx="4090049" cy="6149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9BE58-198E-F36A-E8D0-2AAD3848C6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68" t="29333" r="53816" b="60843"/>
          <a:stretch/>
        </p:blipFill>
        <p:spPr>
          <a:xfrm>
            <a:off x="503950" y="3326523"/>
            <a:ext cx="5610275" cy="725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4A552-EC2B-ACC8-728C-F20AB5D1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68" t="29333" r="68185" b="62774"/>
          <a:stretch/>
        </p:blipFill>
        <p:spPr>
          <a:xfrm>
            <a:off x="4415132" y="4202474"/>
            <a:ext cx="4218036" cy="6149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E3F7B-7CE6-8235-BCAC-C05602E45D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368" t="29193" r="57921" b="61239"/>
          <a:stretch/>
        </p:blipFill>
        <p:spPr>
          <a:xfrm>
            <a:off x="503950" y="4958145"/>
            <a:ext cx="5610275" cy="725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BBA1F-331B-35D0-B45B-EA807205E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289" t="29720" r="54132" b="63065"/>
          <a:stretch/>
        </p:blipFill>
        <p:spPr>
          <a:xfrm>
            <a:off x="4479124" y="5823949"/>
            <a:ext cx="4218035" cy="8055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430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DF320-6F9D-D7E3-D2AF-7E827530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29" t="28254" r="79286" b="62699"/>
          <a:stretch/>
        </p:blipFill>
        <p:spPr>
          <a:xfrm>
            <a:off x="1262741" y="522514"/>
            <a:ext cx="3842659" cy="772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06128-6427-4B50-E01D-3023054D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61" t="28095" r="68929" b="62699"/>
          <a:stretch/>
        </p:blipFill>
        <p:spPr>
          <a:xfrm>
            <a:off x="3668485" y="1782535"/>
            <a:ext cx="4528457" cy="772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4E060-1FB9-560F-0614-7AC66C51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39" t="27936" r="71518" b="60794"/>
          <a:stretch/>
        </p:blipFill>
        <p:spPr>
          <a:xfrm>
            <a:off x="1262742" y="3042557"/>
            <a:ext cx="3842658" cy="772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C9B8DF-2C85-7658-5C5F-C297A193C9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18" t="28095" r="70804" b="60635"/>
          <a:stretch/>
        </p:blipFill>
        <p:spPr>
          <a:xfrm>
            <a:off x="3668486" y="4348845"/>
            <a:ext cx="4528457" cy="772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A45A2E-A803-F9FA-03D0-419EA6E0E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057" y="522514"/>
            <a:ext cx="3369673" cy="58674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23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EBD7-1ADF-45C7-69B6-8E107F38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333" r="51842" b="58457"/>
          <a:stretch/>
        </p:blipFill>
        <p:spPr>
          <a:xfrm>
            <a:off x="1222408" y="606391"/>
            <a:ext cx="6641432" cy="118390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B9E20-DCAB-0502-3186-FBDBA6A2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5098">
            <a:off x="5247483" y="2098308"/>
            <a:ext cx="5783069" cy="37442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9715C-9439-0FA5-9BB1-FB312EE65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1032">
            <a:off x="1511945" y="2950501"/>
            <a:ext cx="3107158" cy="221179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97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4EE0B3-1798-5FF4-8957-40484777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8" t="29333" r="71421" b="60843"/>
          <a:stretch/>
        </p:blipFill>
        <p:spPr>
          <a:xfrm>
            <a:off x="1744694" y="606391"/>
            <a:ext cx="5159141" cy="10010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BCF5C-2D8C-1D34-F4EC-18FBD887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1" t="5982" r="14502" b="5224"/>
          <a:stretch/>
        </p:blipFill>
        <p:spPr>
          <a:xfrm>
            <a:off x="6660682" y="2242685"/>
            <a:ext cx="4600875" cy="3782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72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633</TotalTime>
  <Words>3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37</cp:revision>
  <dcterms:created xsi:type="dcterms:W3CDTF">2024-09-28T09:41:19Z</dcterms:created>
  <dcterms:modified xsi:type="dcterms:W3CDTF">2024-10-03T05:20:13Z</dcterms:modified>
</cp:coreProperties>
</file>